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6D6C907-FA20-834D-A601-8C52A61DA81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8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Sección sin título" id="{D2C05C13-810D-6C48-82B0-0DDA3EBA51C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75" autoAdjust="0"/>
  </p:normalViewPr>
  <p:slideViewPr>
    <p:cSldViewPr snapToGrid="0" snapToObjects="1">
      <p:cViewPr varScale="1">
        <p:scale>
          <a:sx n="92" d="100"/>
          <a:sy n="92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 para editar título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ThCr0PsyuA" TargetMode="Externa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atch.com/" TargetMode="External"/><Relationship Id="rId4" Type="http://schemas.openxmlformats.org/officeDocument/2006/relationships/hyperlink" Target="http://hquintana.youcanbook.m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quintan@ulima.edu.p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_loCtB-9Fi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APPS1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Para la educación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484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5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275" y="3037261"/>
            <a:ext cx="8042276" cy="768051"/>
          </a:xfrm>
        </p:spPr>
        <p:txBody>
          <a:bodyPr/>
          <a:lstStyle/>
          <a:p>
            <a:r>
              <a:rPr lang="es-ES" dirty="0" smtClean="0">
                <a:latin typeface="Open Sans"/>
                <a:cs typeface="Open Sans"/>
              </a:rPr>
              <a:t>MOVILIDAD</a:t>
            </a:r>
            <a:endParaRPr lang="es-ES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394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90073" y="855956"/>
            <a:ext cx="380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Open Sans"/>
                <a:cs typeface="Open Sans"/>
              </a:rPr>
              <a:t>Nuevos canales de interacción</a:t>
            </a:r>
            <a:endParaRPr lang="es-ES" sz="2000" dirty="0">
              <a:latin typeface="Open Sans"/>
              <a:cs typeface="Open San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062524" y="2131812"/>
            <a:ext cx="6635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Open Sans"/>
                <a:cs typeface="Open Sans"/>
              </a:rPr>
              <a:t>Nos libera de tener que decidir que dispositivo utilizar</a:t>
            </a:r>
            <a:endParaRPr lang="es-ES" sz="2000" dirty="0">
              <a:latin typeface="Open Sans"/>
              <a:cs typeface="Open San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90073" y="3559531"/>
            <a:ext cx="8649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Open Sans"/>
                <a:cs typeface="Open Sans"/>
              </a:rPr>
              <a:t>Podemos utilizarlos en el momento y lugar que yo considere adecuado</a:t>
            </a:r>
            <a:endParaRPr lang="es-ES" sz="2000" dirty="0">
              <a:latin typeface="Open Sans"/>
              <a:cs typeface="Open San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487317" y="4929722"/>
            <a:ext cx="2337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Open Sans"/>
                <a:cs typeface="Open Sans"/>
              </a:rPr>
              <a:t>100 % conectados</a:t>
            </a:r>
            <a:endParaRPr lang="es-ES" sz="20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75474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7282"/>
          <a:stretch/>
        </p:blipFill>
        <p:spPr>
          <a:xfrm>
            <a:off x="-698031" y="0"/>
            <a:ext cx="10283787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606483" y="2402198"/>
            <a:ext cx="779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Open Sans"/>
                <a:cs typeface="Open Sans"/>
              </a:rPr>
              <a:t>¿?</a:t>
            </a:r>
            <a:endParaRPr lang="es-ES" sz="5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2901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275" y="2871593"/>
            <a:ext cx="8042276" cy="740439"/>
          </a:xfrm>
        </p:spPr>
        <p:txBody>
          <a:bodyPr/>
          <a:lstStyle/>
          <a:p>
            <a:r>
              <a:rPr lang="es-ES" dirty="0" smtClean="0"/>
              <a:t>Plataformas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15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25133"/>
              </p:ext>
            </p:extLst>
          </p:nvPr>
        </p:nvGraphicFramePr>
        <p:xfrm>
          <a:off x="1220293" y="209707"/>
          <a:ext cx="7601020" cy="549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255"/>
                <a:gridCol w="1900255"/>
                <a:gridCol w="1900255"/>
                <a:gridCol w="1900255"/>
              </a:tblGrid>
              <a:tr h="707669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Blackberry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iOS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Android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Windows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baseline="0" dirty="0" err="1" smtClean="0"/>
                        <a:t>Phone</a:t>
                      </a:r>
                      <a:endParaRPr lang="es-ES" sz="1400" dirty="0"/>
                    </a:p>
                  </a:txBody>
                  <a:tcPr/>
                </a:tc>
              </a:tr>
              <a:tr h="225700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Gran cantidad</a:t>
                      </a:r>
                      <a:r>
                        <a:rPr lang="es-ES" sz="1400" baseline="0" dirty="0" smtClean="0"/>
                        <a:t> de dispositivos vendidos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Gran cuota de mercado (18%)</a:t>
                      </a:r>
                      <a:r>
                        <a:rPr lang="es-ES" sz="1400" baseline="0" dirty="0" smtClean="0"/>
                        <a:t>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baseline="0" dirty="0" smtClean="0"/>
                        <a:t>Un solo fabricante.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baseline="0" dirty="0" err="1" smtClean="0"/>
                        <a:t>Market</a:t>
                      </a:r>
                      <a:r>
                        <a:rPr lang="es-ES" sz="1400" baseline="0" dirty="0" smtClean="0"/>
                        <a:t> muy desarrollado.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Mayor</a:t>
                      </a:r>
                      <a:r>
                        <a:rPr lang="es-ES" sz="1400" baseline="0" dirty="0" smtClean="0"/>
                        <a:t> cuota de mercado (70%).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Amplia</a:t>
                      </a:r>
                      <a:r>
                        <a:rPr lang="es-ES" sz="1400" baseline="0" dirty="0" smtClean="0"/>
                        <a:t> variedad de dispositivos.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Varios </a:t>
                      </a:r>
                      <a:r>
                        <a:rPr lang="es-ES" sz="1400" dirty="0" err="1" smtClean="0"/>
                        <a:t>markets</a:t>
                      </a:r>
                      <a:r>
                        <a:rPr lang="es-ES" sz="1400" dirty="0" smtClean="0"/>
                        <a:t>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Apps</a:t>
                      </a:r>
                      <a:r>
                        <a:rPr lang="es-ES" sz="1400" baseline="0" dirty="0" smtClean="0"/>
                        <a:t> normalmente gratis.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Cuota limitada de mercado.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Mediana variedad de dispositivos.</a:t>
                      </a:r>
                      <a:endParaRPr lang="es-ES" sz="1400" dirty="0"/>
                    </a:p>
                  </a:txBody>
                  <a:tcPr/>
                </a:tc>
              </a:tr>
              <a:tr h="252738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Equipos con pocas prestaciones.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No tienen</a:t>
                      </a:r>
                      <a:r>
                        <a:rPr lang="es-ES" sz="1400" baseline="0" dirty="0" smtClean="0"/>
                        <a:t> un </a:t>
                      </a:r>
                      <a:r>
                        <a:rPr lang="es-ES" sz="1400" baseline="0" dirty="0" err="1" smtClean="0"/>
                        <a:t>market</a:t>
                      </a:r>
                      <a:r>
                        <a:rPr lang="es-ES" sz="1400" baseline="0" dirty="0" smtClean="0"/>
                        <a:t> muy difundido.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No hay muchas </a:t>
                      </a:r>
                      <a:r>
                        <a:rPr lang="es-ES" sz="1400" dirty="0" err="1" smtClean="0"/>
                        <a:t>apps</a:t>
                      </a:r>
                      <a:r>
                        <a:rPr lang="es-ES" sz="1400" dirty="0" smtClean="0"/>
                        <a:t>.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Dispositivos</a:t>
                      </a:r>
                      <a:r>
                        <a:rPr lang="es-ES" sz="1400" baseline="0" dirty="0" smtClean="0"/>
                        <a:t> caros.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baseline="0" dirty="0" smtClean="0"/>
                        <a:t>Poca variedad de opciones de dispositivos.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baseline="0" dirty="0" smtClean="0"/>
                        <a:t>La compra de </a:t>
                      </a:r>
                      <a:r>
                        <a:rPr lang="es-ES" sz="1400" baseline="0" dirty="0" err="1" smtClean="0"/>
                        <a:t>apps</a:t>
                      </a:r>
                      <a:r>
                        <a:rPr lang="es-ES" sz="1400" baseline="0" dirty="0" smtClean="0"/>
                        <a:t> normalmente conlleva un pago.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Bajo control de</a:t>
                      </a:r>
                      <a:r>
                        <a:rPr lang="es-ES" sz="1400" baseline="0" dirty="0" smtClean="0"/>
                        <a:t> la plataforma</a:t>
                      </a:r>
                      <a:r>
                        <a:rPr lang="es-ES" sz="1400" dirty="0" smtClean="0"/>
                        <a:t>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Mayor probabilidad de malware (virus).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s-ES" sz="1400" dirty="0" smtClean="0"/>
                        <a:t>Pocas </a:t>
                      </a:r>
                      <a:r>
                        <a:rPr lang="es-ES" sz="1400" dirty="0" err="1" smtClean="0"/>
                        <a:t>apps</a:t>
                      </a:r>
                      <a:r>
                        <a:rPr lang="es-ES" sz="1400" baseline="0" dirty="0" smtClean="0"/>
                        <a:t> disponibles.</a:t>
                      </a:r>
                      <a:endParaRPr lang="es-E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30205" y="1523637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smtClean="0"/>
              <a:t>+</a:t>
            </a:r>
            <a:endParaRPr lang="es-ES" sz="4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330205" y="4105848"/>
            <a:ext cx="372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smtClean="0"/>
              <a:t>-</a:t>
            </a:r>
            <a:endParaRPr lang="es-ES" sz="4000" b="1" dirty="0"/>
          </a:p>
        </p:txBody>
      </p:sp>
    </p:spTree>
    <p:extLst>
      <p:ext uri="{BB962C8B-B14F-4D97-AF65-F5344CB8AC3E}">
        <p14:creationId xmlns:p14="http://schemas.microsoft.com/office/powerpoint/2010/main" val="1942345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Markets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83511" y="2260718"/>
            <a:ext cx="304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Open Sans"/>
                <a:cs typeface="Open Sans"/>
              </a:rPr>
              <a:t>Ejercicio: Guía de </a:t>
            </a:r>
            <a:r>
              <a:rPr lang="es-ES" dirty="0" err="1" smtClean="0">
                <a:latin typeface="Open Sans"/>
                <a:cs typeface="Open Sans"/>
              </a:rPr>
              <a:t>Markets</a:t>
            </a:r>
            <a:endParaRPr lang="es-ES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4124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275" y="230330"/>
            <a:ext cx="8042276" cy="809468"/>
          </a:xfrm>
        </p:spPr>
        <p:txBody>
          <a:bodyPr/>
          <a:lstStyle/>
          <a:p>
            <a:r>
              <a:rPr lang="es-ES" dirty="0" smtClean="0"/>
              <a:t>Información Personal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75" y="1214905"/>
            <a:ext cx="8042276" cy="2636535"/>
          </a:xfrm>
        </p:spPr>
        <p:txBody>
          <a:bodyPr>
            <a:normAutofit/>
          </a:bodyPr>
          <a:lstStyle/>
          <a:p>
            <a:r>
              <a:rPr lang="es-ES" dirty="0" smtClean="0"/>
              <a:t>Hernan Quintana</a:t>
            </a:r>
          </a:p>
          <a:p>
            <a:r>
              <a:rPr lang="es-ES" dirty="0" smtClean="0"/>
              <a:t>Ingeniero informático</a:t>
            </a:r>
          </a:p>
          <a:p>
            <a:r>
              <a:rPr lang="es-ES" dirty="0" smtClean="0"/>
              <a:t>Docente de Ingeniería de Sistemas</a:t>
            </a:r>
          </a:p>
          <a:p>
            <a:r>
              <a:rPr lang="es-ES" dirty="0" smtClean="0"/>
              <a:t>10 años dentro del mundo móvil</a:t>
            </a:r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160709" y="4615239"/>
            <a:ext cx="3841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2"/>
              </a:rPr>
              <a:t>hquintan@ulima.edu.pe</a:t>
            </a:r>
            <a:endParaRPr lang="es-ES" dirty="0" smtClean="0"/>
          </a:p>
          <a:p>
            <a:r>
              <a:rPr lang="es-ES" dirty="0" smtClean="0"/>
              <a:t>@</a:t>
            </a:r>
            <a:r>
              <a:rPr lang="es-ES" dirty="0" err="1" smtClean="0"/>
              <a:t>hquintana</a:t>
            </a:r>
            <a:endParaRPr lang="es-ES" dirty="0" smtClean="0"/>
          </a:p>
          <a:p>
            <a:r>
              <a:rPr lang="pl-PL" dirty="0">
                <a:hlinkClick r:id="rId3"/>
              </a:rPr>
              <a:t>http://www.jsatch.com</a:t>
            </a:r>
            <a:r>
              <a:rPr lang="pl-PL" dirty="0" smtClean="0">
                <a:hlinkClick r:id="rId3"/>
              </a:rPr>
              <a:t>/</a:t>
            </a:r>
            <a:endParaRPr lang="pl-PL" dirty="0" smtClean="0"/>
          </a:p>
          <a:p>
            <a:r>
              <a:rPr lang="es-ES" dirty="0" smtClean="0">
                <a:hlinkClick r:id="rId4"/>
              </a:rPr>
              <a:t>http://hquintana.youcanbook.me</a:t>
            </a:r>
            <a:endParaRPr lang="es-ES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382353" y="3851440"/>
            <a:ext cx="38932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Datos de contacto: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25228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4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4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Son programas que se instalan en dispositivos móviles.</a:t>
            </a:r>
          </a:p>
          <a:p>
            <a:r>
              <a:rPr lang="es-ES" dirty="0" smtClean="0"/>
              <a:t>Aprovecha las car</a:t>
            </a:r>
            <a:r>
              <a:rPr lang="es-ES" dirty="0"/>
              <a:t>a</a:t>
            </a:r>
            <a:r>
              <a:rPr lang="es-ES" dirty="0" smtClean="0"/>
              <a:t>cterísticas que ofrece el equipo:</a:t>
            </a:r>
          </a:p>
          <a:p>
            <a:pPr lvl="1"/>
            <a:r>
              <a:rPr lang="es-ES" dirty="0" smtClean="0"/>
              <a:t>GPS</a:t>
            </a:r>
          </a:p>
          <a:p>
            <a:pPr lvl="1"/>
            <a:r>
              <a:rPr lang="es-ES" dirty="0" smtClean="0"/>
              <a:t>Cámara</a:t>
            </a:r>
          </a:p>
          <a:p>
            <a:pPr lvl="1"/>
            <a:r>
              <a:rPr lang="es-ES" dirty="0" smtClean="0"/>
              <a:t>Sensores</a:t>
            </a:r>
          </a:p>
          <a:p>
            <a:r>
              <a:rPr lang="es-ES" dirty="0" smtClean="0"/>
              <a:t>Normalmente hacen uso de la internet.</a:t>
            </a:r>
          </a:p>
        </p:txBody>
      </p:sp>
    </p:spTree>
    <p:extLst>
      <p:ext uri="{BB962C8B-B14F-4D97-AF65-F5344CB8AC3E}">
        <p14:creationId xmlns:p14="http://schemas.microsoft.com/office/powerpoint/2010/main" val="358232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275" y="3051067"/>
            <a:ext cx="8042276" cy="740439"/>
          </a:xfrm>
        </p:spPr>
        <p:txBody>
          <a:bodyPr/>
          <a:lstStyle/>
          <a:p>
            <a:r>
              <a:rPr lang="es-ES" dirty="0" smtClean="0"/>
              <a:t>Clasificación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913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Empresariales</a:t>
            </a:r>
            <a:endParaRPr lang="es-ES" dirty="0"/>
          </a:p>
        </p:txBody>
      </p:sp>
      <p:pic>
        <p:nvPicPr>
          <p:cNvPr id="6" name="Imagen 5" descr="Screenshot 2015-02-05 21.26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83" y="2581673"/>
            <a:ext cx="2068629" cy="19977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792" y="2581673"/>
            <a:ext cx="2022106" cy="20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Productividad</a:t>
            </a:r>
            <a:endParaRPr lang="es-ES" dirty="0"/>
          </a:p>
        </p:txBody>
      </p:sp>
      <p:pic>
        <p:nvPicPr>
          <p:cNvPr id="4" name="Imagen 3" descr="Screenshot 2015-02-05 22.5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99" y="2840696"/>
            <a:ext cx="1985434" cy="1955800"/>
          </a:xfrm>
          <a:prstGeom prst="rect">
            <a:avLst/>
          </a:prstGeom>
        </p:spPr>
      </p:pic>
      <p:pic>
        <p:nvPicPr>
          <p:cNvPr id="5" name="Imagen 4" descr="Screenshot 2015-02-05 22.5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76" y="2840696"/>
            <a:ext cx="1917700" cy="1955800"/>
          </a:xfrm>
          <a:prstGeom prst="rect">
            <a:avLst/>
          </a:prstGeom>
        </p:spPr>
      </p:pic>
      <p:pic>
        <p:nvPicPr>
          <p:cNvPr id="6" name="Imagen 5" descr="Screenshot 2015-02-05 22.53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1" y="2819650"/>
            <a:ext cx="1936502" cy="19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9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Ocio</a:t>
            </a:r>
            <a:endParaRPr lang="es-ES" dirty="0"/>
          </a:p>
        </p:txBody>
      </p:sp>
      <p:pic>
        <p:nvPicPr>
          <p:cNvPr id="4" name="Imagen 3" descr="Screenshot 2015-02-05 22.54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011879"/>
            <a:ext cx="2425700" cy="2235200"/>
          </a:xfrm>
          <a:prstGeom prst="rect">
            <a:avLst/>
          </a:prstGeom>
        </p:spPr>
      </p:pic>
      <p:pic>
        <p:nvPicPr>
          <p:cNvPr id="5" name="Imagen 4" descr="Screenshot 2015-02-05 22.5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44" y="2011879"/>
            <a:ext cx="2364725" cy="2226302"/>
          </a:xfrm>
          <a:prstGeom prst="rect">
            <a:avLst/>
          </a:prstGeom>
        </p:spPr>
      </p:pic>
      <p:pic>
        <p:nvPicPr>
          <p:cNvPr id="6" name="Imagen 5" descr="Screenshot 2015-02-05 22.55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51" y="2011879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1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Juegos</a:t>
            </a:r>
            <a:endParaRPr lang="es-ES" dirty="0"/>
          </a:p>
        </p:txBody>
      </p:sp>
      <p:pic>
        <p:nvPicPr>
          <p:cNvPr id="4" name="Imagen 3" descr="Screenshot 2015-02-05 22.56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1" y="2092250"/>
            <a:ext cx="2578100" cy="2552700"/>
          </a:xfrm>
          <a:prstGeom prst="rect">
            <a:avLst/>
          </a:prstGeom>
        </p:spPr>
      </p:pic>
      <p:pic>
        <p:nvPicPr>
          <p:cNvPr id="5" name="Imagen 4" descr="Screenshot 2015-02-05 22.57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45" y="2092250"/>
            <a:ext cx="2578100" cy="2552700"/>
          </a:xfrm>
          <a:prstGeom prst="rect">
            <a:avLst/>
          </a:prstGeom>
        </p:spPr>
      </p:pic>
      <p:pic>
        <p:nvPicPr>
          <p:cNvPr id="6" name="Imagen 5" descr="Screenshot 2015-02-05 22.59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99" y="2092250"/>
            <a:ext cx="25527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275" y="3064874"/>
            <a:ext cx="8042276" cy="712828"/>
          </a:xfrm>
        </p:spPr>
        <p:txBody>
          <a:bodyPr/>
          <a:lstStyle/>
          <a:p>
            <a:r>
              <a:rPr lang="es-ES" dirty="0" smtClean="0"/>
              <a:t>Apps en la educación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985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Categorías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Orientadas a la preparación de la clase.</a:t>
            </a:r>
          </a:p>
          <a:p>
            <a:endParaRPr lang="es-ES" dirty="0"/>
          </a:p>
          <a:p>
            <a:r>
              <a:rPr lang="es-ES" dirty="0" smtClean="0"/>
              <a:t>Orientadas a la interacción alumno-profesor dentro de clase.</a:t>
            </a:r>
          </a:p>
          <a:p>
            <a:endParaRPr lang="es-ES" dirty="0"/>
          </a:p>
          <a:p>
            <a:r>
              <a:rPr lang="es-ES" dirty="0" smtClean="0"/>
              <a:t>Orientadas a mejorar la comunicación entre alumnos y los profesores.</a:t>
            </a:r>
          </a:p>
        </p:txBody>
      </p:sp>
    </p:spTree>
    <p:extLst>
      <p:ext uri="{BB962C8B-B14F-4D97-AF65-F5344CB8AC3E}">
        <p14:creationId xmlns:p14="http://schemas.microsoft.com/office/powerpoint/2010/main" val="173053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s-ES" dirty="0"/>
          </a:p>
        </p:txBody>
      </p:sp>
      <p:sp>
        <p:nvSpPr>
          <p:cNvPr id="4" name="CuadroTexto 3">
            <a:hlinkClick r:id="rId2"/>
          </p:cNvPr>
          <p:cNvSpPr txBox="1"/>
          <p:nvPr/>
        </p:nvSpPr>
        <p:spPr>
          <a:xfrm>
            <a:off x="897316" y="1822357"/>
            <a:ext cx="15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SMILE</a:t>
            </a:r>
            <a:endParaRPr lang="es-ES" sz="3600" dirty="0"/>
          </a:p>
        </p:txBody>
      </p:sp>
      <p:sp>
        <p:nvSpPr>
          <p:cNvPr id="6" name="Rectángulo 5"/>
          <p:cNvSpPr/>
          <p:nvPr/>
        </p:nvSpPr>
        <p:spPr>
          <a:xfrm>
            <a:off x="3128096" y="2782669"/>
            <a:ext cx="5679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www.youtube.com</a:t>
            </a:r>
            <a:r>
              <a:rPr lang="nl-NL" dirty="0"/>
              <a:t>/</a:t>
            </a:r>
            <a:r>
              <a:rPr lang="nl-NL" dirty="0" err="1"/>
              <a:t>watch?v</a:t>
            </a:r>
            <a:r>
              <a:rPr lang="nl-NL" dirty="0"/>
              <a:t>=_loCtB-</a:t>
            </a:r>
            <a:r>
              <a:rPr lang="nl-NL" dirty="0" smtClean="0"/>
              <a:t>9FiY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128096" y="1987570"/>
            <a:ext cx="5858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gse-it.stanford.edu</a:t>
            </a:r>
            <a:r>
              <a:rPr lang="en-US" dirty="0"/>
              <a:t>/research/project/smile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3128096" y="3429000"/>
            <a:ext cx="5568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gse-it.stanford.edu</a:t>
            </a:r>
            <a:r>
              <a:rPr lang="en-US" dirty="0"/>
              <a:t>/sites/default/files/worldcomp11_SMILE.pdf</a:t>
            </a:r>
            <a:endParaRPr lang="es-ES" dirty="0"/>
          </a:p>
        </p:txBody>
      </p:sp>
      <p:sp>
        <p:nvSpPr>
          <p:cNvPr id="9" name="CuadroTexto 8">
            <a:hlinkClick r:id="rId2"/>
          </p:cNvPr>
          <p:cNvSpPr txBox="1"/>
          <p:nvPr/>
        </p:nvSpPr>
        <p:spPr>
          <a:xfrm>
            <a:off x="897316" y="4376955"/>
            <a:ext cx="2186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/>
              <a:t>iStanford</a:t>
            </a:r>
            <a:endParaRPr lang="es-ES" sz="3600" dirty="0"/>
          </a:p>
        </p:txBody>
      </p:sp>
      <p:sp>
        <p:nvSpPr>
          <p:cNvPr id="10" name="Rectángulo 9"/>
          <p:cNvSpPr/>
          <p:nvPr/>
        </p:nvSpPr>
        <p:spPr>
          <a:xfrm>
            <a:off x="3128095" y="4561621"/>
            <a:ext cx="56794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www.educationnews.org</a:t>
            </a:r>
            <a:r>
              <a:rPr lang="fr-FR" dirty="0"/>
              <a:t>/</a:t>
            </a:r>
            <a:r>
              <a:rPr lang="fr-FR" dirty="0" err="1"/>
              <a:t>technology</a:t>
            </a:r>
            <a:r>
              <a:rPr lang="fr-FR" dirty="0"/>
              <a:t>/</a:t>
            </a:r>
            <a:r>
              <a:rPr lang="fr-FR" dirty="0" err="1"/>
              <a:t>stanford</a:t>
            </a:r>
            <a:r>
              <a:rPr lang="fr-FR" dirty="0"/>
              <a:t>-</a:t>
            </a:r>
            <a:r>
              <a:rPr lang="fr-FR" dirty="0" err="1"/>
              <a:t>makes</a:t>
            </a:r>
            <a:r>
              <a:rPr lang="fr-FR" dirty="0"/>
              <a:t>-use-of-mobile-</a:t>
            </a:r>
            <a:r>
              <a:rPr lang="fr-FR" dirty="0" err="1"/>
              <a:t>apps</a:t>
            </a:r>
            <a:r>
              <a:rPr lang="fr-FR" dirty="0"/>
              <a:t>-for-</a:t>
            </a:r>
            <a:r>
              <a:rPr lang="fr-FR" dirty="0" err="1"/>
              <a:t>ed</a:t>
            </a:r>
            <a:r>
              <a:rPr lang="fr-FR" dirty="0"/>
              <a:t>-and-</a:t>
            </a:r>
            <a:r>
              <a:rPr lang="fr-FR" dirty="0" err="1"/>
              <a:t>student</a:t>
            </a:r>
            <a:r>
              <a:rPr lang="fr-FR" dirty="0"/>
              <a:t>-life/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519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Dispositivos Móviles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88" y="2293965"/>
            <a:ext cx="3682179" cy="27616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819" y="2293965"/>
            <a:ext cx="4142451" cy="27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275" y="168203"/>
            <a:ext cx="8042276" cy="740439"/>
          </a:xfrm>
        </p:spPr>
        <p:txBody>
          <a:bodyPr/>
          <a:lstStyle/>
          <a:p>
            <a:r>
              <a:rPr lang="es-ES" dirty="0" err="1" smtClean="0"/>
              <a:t>Ulima</a:t>
            </a:r>
            <a:r>
              <a:rPr lang="es-ES" dirty="0" smtClean="0"/>
              <a:t> App</a:t>
            </a:r>
            <a:endParaRPr lang="es-ES" dirty="0"/>
          </a:p>
        </p:txBody>
      </p:sp>
      <p:pic>
        <p:nvPicPr>
          <p:cNvPr id="4" name="Imagen 3" descr="Screenshot 2015-02-05 23.3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28" y="1074311"/>
            <a:ext cx="3362929" cy="560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3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989" y="2688287"/>
            <a:ext cx="8042276" cy="1336956"/>
          </a:xfrm>
        </p:spPr>
        <p:txBody>
          <a:bodyPr/>
          <a:lstStyle/>
          <a:p>
            <a:r>
              <a:rPr lang="es-ES" dirty="0" smtClean="0"/>
              <a:t>Pero también…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847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8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Relojes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10081" y="1565133"/>
            <a:ext cx="52638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Open Sans"/>
                <a:cs typeface="Open Sans"/>
              </a:rPr>
              <a:t>Portables</a:t>
            </a:r>
          </a:p>
          <a:p>
            <a:endParaRPr lang="es-ES" sz="2400" dirty="0">
              <a:latin typeface="Open Sans"/>
              <a:cs typeface="Open Sans"/>
            </a:endParaRPr>
          </a:p>
          <a:p>
            <a:r>
              <a:rPr lang="es-ES" sz="2400" dirty="0" smtClean="0">
                <a:latin typeface="Open Sans"/>
                <a:cs typeface="Open Sans"/>
              </a:rPr>
              <a:t>Personales</a:t>
            </a:r>
          </a:p>
          <a:p>
            <a:endParaRPr lang="es-ES" sz="2400" dirty="0">
              <a:latin typeface="Open Sans"/>
              <a:cs typeface="Open Sans"/>
            </a:endParaRPr>
          </a:p>
          <a:p>
            <a:r>
              <a:rPr lang="es-ES" sz="2400" dirty="0" smtClean="0">
                <a:latin typeface="Open Sans"/>
                <a:cs typeface="Open Sans"/>
              </a:rPr>
              <a:t>Trabajan junto a un </a:t>
            </a:r>
            <a:r>
              <a:rPr lang="es-ES" sz="2400" dirty="0" err="1" smtClean="0">
                <a:latin typeface="Open Sans"/>
                <a:cs typeface="Open Sans"/>
              </a:rPr>
              <a:t>smartphone</a:t>
            </a:r>
            <a:r>
              <a:rPr lang="es-ES" sz="2400" dirty="0" smtClean="0">
                <a:latin typeface="Open Sans"/>
                <a:cs typeface="Open Sans"/>
              </a:rPr>
              <a:t> (*)</a:t>
            </a:r>
          </a:p>
          <a:p>
            <a:endParaRPr lang="es-ES" sz="2400" dirty="0" smtClean="0">
              <a:latin typeface="Open Sans"/>
              <a:cs typeface="Open Sans"/>
            </a:endParaRPr>
          </a:p>
          <a:p>
            <a:r>
              <a:rPr lang="es-ES" sz="2400" dirty="0" smtClean="0">
                <a:latin typeface="Open Sans"/>
                <a:cs typeface="Open Sans"/>
              </a:rPr>
              <a:t>Conectados a una red</a:t>
            </a:r>
          </a:p>
          <a:p>
            <a:endParaRPr lang="es-ES" sz="2400" dirty="0">
              <a:latin typeface="Open Sans"/>
              <a:cs typeface="Open Sans"/>
            </a:endParaRPr>
          </a:p>
          <a:p>
            <a:r>
              <a:rPr lang="es-ES" sz="2400" dirty="0" smtClean="0">
                <a:latin typeface="Open Sans"/>
                <a:cs typeface="Open Sans"/>
              </a:rPr>
              <a:t>Funciones limitadas</a:t>
            </a:r>
            <a:endParaRPr lang="es-ES" sz="2400" dirty="0">
              <a:latin typeface="Open Sans"/>
              <a:cs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10081" y="523426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400" dirty="0" err="1"/>
              <a:t>https</a:t>
            </a:r>
            <a:r>
              <a:rPr lang="nl-NL" sz="1400" dirty="0"/>
              <a:t>://</a:t>
            </a:r>
            <a:r>
              <a:rPr lang="nl-NL" sz="1400" dirty="0" err="1"/>
              <a:t>www.youtube.com</a:t>
            </a:r>
            <a:r>
              <a:rPr lang="nl-NL" sz="1400" dirty="0"/>
              <a:t>/</a:t>
            </a:r>
            <a:r>
              <a:rPr lang="nl-NL" sz="1400" dirty="0" err="1"/>
              <a:t>watch?v</a:t>
            </a:r>
            <a:r>
              <a:rPr lang="nl-NL" sz="1400" dirty="0"/>
              <a:t>=</a:t>
            </a:r>
            <a:r>
              <a:rPr lang="nl-NL" sz="1400" dirty="0" smtClean="0"/>
              <a:t>E34L1BWJP2s</a:t>
            </a:r>
            <a:endParaRPr lang="es-ES" sz="1400" dirty="0"/>
          </a:p>
        </p:txBody>
      </p:sp>
      <p:sp>
        <p:nvSpPr>
          <p:cNvPr id="6" name="Rectángulo 5"/>
          <p:cNvSpPr/>
          <p:nvPr/>
        </p:nvSpPr>
        <p:spPr>
          <a:xfrm>
            <a:off x="710081" y="561061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400" dirty="0" err="1"/>
              <a:t>https</a:t>
            </a:r>
            <a:r>
              <a:rPr lang="nl-NL" sz="1400" dirty="0"/>
              <a:t>://</a:t>
            </a:r>
            <a:r>
              <a:rPr lang="nl-NL" sz="1400" dirty="0" err="1"/>
              <a:t>www.youtube.com</a:t>
            </a:r>
            <a:r>
              <a:rPr lang="nl-NL" sz="1400" dirty="0"/>
              <a:t>/</a:t>
            </a:r>
            <a:r>
              <a:rPr lang="nl-NL" sz="1400" dirty="0" err="1"/>
              <a:t>watch?v</a:t>
            </a:r>
            <a:r>
              <a:rPr lang="nl-NL" sz="1400" dirty="0"/>
              <a:t>=y-waTi8BPdk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1217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9144000" cy="61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s-ES" dirty="0" smtClean="0"/>
              <a:t>Smart-TV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710081" y="1896471"/>
            <a:ext cx="493551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Open Sans"/>
                <a:cs typeface="Open Sans"/>
              </a:rPr>
              <a:t>Mejora experiencia de la TV</a:t>
            </a:r>
          </a:p>
          <a:p>
            <a:endParaRPr lang="es-ES" sz="2400" dirty="0">
              <a:latin typeface="Open Sans"/>
              <a:cs typeface="Open Sans"/>
            </a:endParaRPr>
          </a:p>
          <a:p>
            <a:r>
              <a:rPr lang="es-ES" sz="2400" dirty="0" smtClean="0">
                <a:latin typeface="Open Sans"/>
                <a:cs typeface="Open Sans"/>
              </a:rPr>
              <a:t>Contenido totalmente interactivo</a:t>
            </a:r>
          </a:p>
          <a:p>
            <a:endParaRPr lang="es-ES" sz="2400" dirty="0">
              <a:latin typeface="Open Sans"/>
              <a:cs typeface="Open Sans"/>
            </a:endParaRPr>
          </a:p>
          <a:p>
            <a:r>
              <a:rPr lang="es-ES" sz="2400" dirty="0" smtClean="0">
                <a:latin typeface="Open Sans"/>
                <a:cs typeface="Open Sans"/>
              </a:rPr>
              <a:t>Pantalla grande</a:t>
            </a:r>
          </a:p>
          <a:p>
            <a:endParaRPr lang="es-ES" sz="2400" dirty="0" smtClean="0">
              <a:latin typeface="Open Sans"/>
              <a:cs typeface="Open Sans"/>
            </a:endParaRPr>
          </a:p>
          <a:p>
            <a:r>
              <a:rPr lang="es-ES" sz="2400" dirty="0" smtClean="0">
                <a:latin typeface="Open Sans"/>
                <a:cs typeface="Open Sans"/>
              </a:rPr>
              <a:t>Conectados a una red</a:t>
            </a:r>
          </a:p>
          <a:p>
            <a:endParaRPr lang="es-ES" sz="2400" dirty="0">
              <a:latin typeface="Open Sans"/>
              <a:cs typeface="Open Sans"/>
            </a:endParaRPr>
          </a:p>
          <a:p>
            <a:r>
              <a:rPr lang="es-ES" sz="2400" dirty="0" smtClean="0">
                <a:latin typeface="Open Sans"/>
                <a:cs typeface="Open Sans"/>
              </a:rPr>
              <a:t>Alta penetración</a:t>
            </a:r>
            <a:endParaRPr lang="es-ES" sz="2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6764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3435" y="0"/>
            <a:ext cx="10167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sa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Brisa.thmx</Template>
  <TotalTime>545</TotalTime>
  <Words>404</Words>
  <Application>Microsoft Macintosh PowerPoint</Application>
  <PresentationFormat>Presentación en pantalla (4:3)</PresentationFormat>
  <Paragraphs>97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Brisa</vt:lpstr>
      <vt:lpstr>APPS1</vt:lpstr>
      <vt:lpstr>Información Personal</vt:lpstr>
      <vt:lpstr>Dispositivos Móviles</vt:lpstr>
      <vt:lpstr>Pero también…</vt:lpstr>
      <vt:lpstr>Presentación de PowerPoint</vt:lpstr>
      <vt:lpstr>Relojes</vt:lpstr>
      <vt:lpstr>Presentación de PowerPoint</vt:lpstr>
      <vt:lpstr>Smart-TV</vt:lpstr>
      <vt:lpstr>Presentación de PowerPoint</vt:lpstr>
      <vt:lpstr>Presentación de PowerPoint</vt:lpstr>
      <vt:lpstr>Presentación de PowerPoint</vt:lpstr>
      <vt:lpstr>MOVILIDAD</vt:lpstr>
      <vt:lpstr>Presentación de PowerPoint</vt:lpstr>
      <vt:lpstr>Presentación de PowerPoint</vt:lpstr>
      <vt:lpstr>Presentación de PowerPoint</vt:lpstr>
      <vt:lpstr>Presentación de PowerPoint</vt:lpstr>
      <vt:lpstr>Plataformas</vt:lpstr>
      <vt:lpstr>Presentación de PowerPoint</vt:lpstr>
      <vt:lpstr>Markets</vt:lpstr>
      <vt:lpstr>Presentación de PowerPoint</vt:lpstr>
      <vt:lpstr>¿Qué son?</vt:lpstr>
      <vt:lpstr>Clasificación</vt:lpstr>
      <vt:lpstr>Empresariales</vt:lpstr>
      <vt:lpstr>Productividad</vt:lpstr>
      <vt:lpstr>Ocio</vt:lpstr>
      <vt:lpstr>Juegos</vt:lpstr>
      <vt:lpstr>Apps en la educación</vt:lpstr>
      <vt:lpstr>Categorías</vt:lpstr>
      <vt:lpstr>Ejemplos</vt:lpstr>
      <vt:lpstr>Ulima App</vt:lpstr>
    </vt:vector>
  </TitlesOfParts>
  <Company>DEVOS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APPS1</dc:title>
  <dc:creator>Hernan Quintana</dc:creator>
  <cp:lastModifiedBy>Hernan Quintana</cp:lastModifiedBy>
  <cp:revision>23</cp:revision>
  <dcterms:created xsi:type="dcterms:W3CDTF">2015-02-05T21:41:35Z</dcterms:created>
  <dcterms:modified xsi:type="dcterms:W3CDTF">2015-02-07T05:19:13Z</dcterms:modified>
</cp:coreProperties>
</file>